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5" r:id="rId9"/>
    <p:sldId id="262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03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99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70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4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0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71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06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53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3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90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6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31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94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8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85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82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D278F7-743C-463F-9733-F1AAF96C4027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47D0D5-9D29-458C-A5DE-0B47FC66A5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7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4%CE%BF%CF%85%CF%81%CE%BA%CE%AF%CE%B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4%CF%81%CE%B1%CF%80%CE%B5%CE%B6%CE%BF%CF%8D%CE%BD%CF%84%CE%B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B5%CF%81%CE%B1%CF%83%CE%BF%CF%8D%CE%BD%CF%84%CE%B1" TargetMode="External"/><Relationship Id="rId2" Type="http://schemas.openxmlformats.org/officeDocument/2006/relationships/hyperlink" Target="https://el.wikipedia.org/wiki/%CE%A3%CE%B9%CE%BD%CF%8E%CF%80%CE%B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E%B1%CE%BC%CF%88%CE%BF%CF%8D%CE%BD%CF%84%CE%B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err="1" smtClean="0"/>
              <a:t>Χρονικο</a:t>
            </a:r>
            <a:r>
              <a:rPr lang="el-GR" sz="4400" dirty="0" smtClean="0"/>
              <a:t> της </a:t>
            </a:r>
            <a:r>
              <a:rPr lang="el-GR" sz="4400" dirty="0" err="1" smtClean="0"/>
              <a:t>γενοκτονια</a:t>
            </a:r>
            <a:r>
              <a:rPr lang="el-GR" sz="4400" dirty="0" err="1" smtClean="0"/>
              <a:t>σ</a:t>
            </a:r>
            <a:r>
              <a:rPr lang="el-GR" sz="4400" dirty="0" smtClean="0"/>
              <a:t> των </a:t>
            </a:r>
            <a:r>
              <a:rPr lang="el-GR" sz="4400" dirty="0" err="1" smtClean="0"/>
              <a:t>ποντιων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53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://static.livemedia.gr/livemedia/photos/al14137_us129_20140926134313_apokalyptiriamnimeioy96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56" y="2063750"/>
            <a:ext cx="589323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Δεκεμβριο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2007 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Διεθνης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νωση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Μελετητων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αναγνωρισε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επισημα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μαζι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Ασσυριων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Τουρκία"/>
              </a:rPr>
              <a:t>Τουρκια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αναγνωριζει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υπηρξε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αποδιδει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θανατους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απωλειες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πολεμου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σε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λοιμο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σε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ασθενειες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δεν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παραδεχεται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υπηρξε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0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https://encrypted-tbn2.gstatic.com/images?q=tbn:ANd9GcQN-JtL78w1hKe3Npo3UjydBBW2Dp-hLN4AhaFy1xIjOKFNcu1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255520"/>
            <a:ext cx="3943985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διαδικασια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εξοντωσης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ελληνικων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πληθυσμων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Ποντου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διακρινεται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ιστορικα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τρεις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συνεχομενες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φασεις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εναρξη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Α'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Παγκοσμιου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Πολεμου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ως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καταληψη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Τραπεζούντα"/>
              </a:rPr>
              <a:t>Τραπεζουντας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ρωσικο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στρατο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(1914-1916),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δευτερη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τελειωνει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το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Α'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Παγκοσμιου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Πολεμου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1916-1918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τελευταια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ολοκληρωνεται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εφαρμογη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Συμφωνου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ανταλλαγη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πληθυσμων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μεταξυ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Ελλαδας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Τουρκιας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(1918-1923). 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9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www.syrostoday.gr/files/image/katavlismo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08" y="2063750"/>
            <a:ext cx="507513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                        Α</a:t>
            </a:r>
            <a:r>
              <a:rPr lang="el-GR" b="1" dirty="0"/>
              <a:t>' και Β' φάση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κυμα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μαζικων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διωξεων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ξεκινησε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στον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Ποντο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μορφη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εκτοπισεων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1915</a:t>
            </a:r>
          </a:p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μεγαλος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αριθμος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κατοικων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περιοχες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Σινώπη"/>
              </a:rPr>
              <a:t>Σινωπης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Κερασούντα"/>
              </a:rPr>
              <a:t>Κερασουντας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εκτοπιστηκαν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ενδοχωρα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Μικρας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Ασιας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Σημειωθηκαν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επισης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εξαναγκαστικοι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εξισλαμισμοι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γυναικειων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πληθυσμων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8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/>
              <a:t>                                            Γ</a:t>
            </a:r>
            <a:r>
              <a:rPr lang="el-GR" sz="4000" b="1" dirty="0"/>
              <a:t>' </a:t>
            </a:r>
            <a:r>
              <a:rPr lang="el-GR" sz="4000" b="1" dirty="0" err="1" smtClean="0"/>
              <a:t>φαση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αφιξη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Κεμαλ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Ατατουρκ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Μαιο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1919, στην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περιοχη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εξαρση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κινηματος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ενταθηκε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δραση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τακτων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ομαδων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τσετων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χριστιανικων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πληθυσμων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πραγματοποιηθηκαν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σφαγες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εκτοπισεις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Σαμψούντα"/>
              </a:rPr>
              <a:t>Σαμψουντα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σε 394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χωρια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περιοχης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κατοικημενα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ελληνικους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πληθυσμους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Συνολικα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τους 25.000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ζουσαν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στις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περιοχες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Μπαφρας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Ααζαμ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 90%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δολοφονηθηκε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1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://www.eleysis-ellinwn.gr/images/usrImage/02553000013602553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2109787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6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προυχοντες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προσωπικοτητες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πνευματος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συνεληφθησαν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καταδικαστηκαν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θανατο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λεγομενα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Δικαστηρια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Ανεξαρτησιας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Παραλληλα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σημειωνονταν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εξαναγκαστικες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αποσπασεις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νεαρων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κοριτσιων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αγοριων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απο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οικογενειες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του, τα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οποια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δινονταν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τα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χαρεμια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ευπορων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Τουρκων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επιζωντες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φυγαν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στον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νω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ντο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(στην ΕΣΣΔ) 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μετ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Μικρασιατικ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Καταστροφ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1922, στην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562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ttps://olympiada.files.wordpress.com/2015/04/wpid-201504111134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93" y="2063750"/>
            <a:ext cx="600276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1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μεθοδοι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χρησιμοποιησε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ταν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ξεριζωμος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εξαντληση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στις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κακουχιες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τα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βασανιστηρια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πεινα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διψα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και τα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στρατοπεδα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θανατου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ερημο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Βουλη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αναγνωρισε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1994, και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ψηφισε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ανακηρυξη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19ης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Μαϊου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ως «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Ημερα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Μνημης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Γενοκτονια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Ελληνων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Μικρασιατικο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Ποντο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</TotalTime>
  <Words>382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Χρονικο της γενοκτονιασ των ποντιων</vt:lpstr>
      <vt:lpstr>Η διαδικασια εξοντωσης των ελληνικων πληθυσμων του Ποντου διακρινεται ιστορικα σε τρεις συνεχομενες φασεις: </vt:lpstr>
      <vt:lpstr>PowerPoint Presentation</vt:lpstr>
      <vt:lpstr>                         Α' και Β' φάση</vt:lpstr>
      <vt:lpstr>                                            Γ' φαση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Χρονικο της γενοκτονιασ του ποντου</dc:title>
  <dc:creator>Christine</dc:creator>
  <cp:lastModifiedBy>Christine</cp:lastModifiedBy>
  <cp:revision>11</cp:revision>
  <dcterms:created xsi:type="dcterms:W3CDTF">2016-03-24T16:16:12Z</dcterms:created>
  <dcterms:modified xsi:type="dcterms:W3CDTF">2016-03-24T17:05:15Z</dcterms:modified>
</cp:coreProperties>
</file>