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86" y="1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59B47B-A7F8-453B-962C-652545FD7C00}" type="datetimeFigureOut">
              <a:rPr lang="el-GR" smtClean="0"/>
              <a:t>19/4/2016</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D33DF0-0F23-4884-AE71-FBFE54764870}" type="slidenum">
              <a:rPr lang="el-GR" smtClean="0"/>
              <a:t>‹#›</a:t>
            </a:fld>
            <a:endParaRPr lang="el-GR"/>
          </a:p>
        </p:txBody>
      </p:sp>
    </p:spTree>
    <p:extLst>
      <p:ext uri="{BB962C8B-B14F-4D97-AF65-F5344CB8AC3E}">
        <p14:creationId xmlns:p14="http://schemas.microsoft.com/office/powerpoint/2010/main" val="3135089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F7D33DF0-0F23-4884-AE71-FBFE54764870}" type="slidenum">
              <a:rPr lang="el-GR" smtClean="0"/>
              <a:t>6</a:t>
            </a:fld>
            <a:endParaRPr lang="el-GR"/>
          </a:p>
        </p:txBody>
      </p:sp>
    </p:spTree>
    <p:extLst>
      <p:ext uri="{BB962C8B-B14F-4D97-AF65-F5344CB8AC3E}">
        <p14:creationId xmlns:p14="http://schemas.microsoft.com/office/powerpoint/2010/main" val="557465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6F801D2-B50F-4AFD-8643-997AA95A2029}" type="datetimeFigureOut">
              <a:rPr lang="el-GR" smtClean="0"/>
              <a:t>19/4/2016</a:t>
            </a:fld>
            <a:endParaRPr lang="el-GR"/>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37B4AD5-4472-4A16-AD88-49EBF29EE87E}"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F801D2-B50F-4AFD-8643-997AA95A2029}" type="datetimeFigureOut">
              <a:rPr lang="el-GR" smtClean="0"/>
              <a:t>19/4/2016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7B4AD5-4472-4A16-AD88-49EBF29EE87E}"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F801D2-B50F-4AFD-8643-997AA95A2029}" type="datetimeFigureOut">
              <a:rPr lang="el-GR" smtClean="0"/>
              <a:t>19/4/2016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7B4AD5-4472-4A16-AD88-49EBF29EE87E}"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6F801D2-B50F-4AFD-8643-997AA95A2029}" type="datetimeFigureOut">
              <a:rPr lang="el-GR" smtClean="0"/>
              <a:t>19/4/2016</a:t>
            </a:fld>
            <a:endParaRPr lang="el-GR"/>
          </a:p>
        </p:txBody>
      </p:sp>
      <p:sp>
        <p:nvSpPr>
          <p:cNvPr id="5" name="Footer Placeholder 4"/>
          <p:cNvSpPr>
            <a:spLocks noGrp="1"/>
          </p:cNvSpPr>
          <p:nvPr>
            <p:ph type="ftr" sz="quarter" idx="11"/>
          </p:nvPr>
        </p:nvSpPr>
        <p:spPr>
          <a:xfrm>
            <a:off x="457200" y="6480969"/>
            <a:ext cx="4260056" cy="300831"/>
          </a:xfrm>
        </p:spPr>
        <p:txBody>
          <a:bodyPr/>
          <a:lstStyle/>
          <a:p>
            <a:endParaRPr lang="el-GR"/>
          </a:p>
        </p:txBody>
      </p:sp>
      <p:sp>
        <p:nvSpPr>
          <p:cNvPr id="6" name="Slide Number Placeholder 5"/>
          <p:cNvSpPr>
            <a:spLocks noGrp="1"/>
          </p:cNvSpPr>
          <p:nvPr>
            <p:ph type="sldNum" sz="quarter" idx="12"/>
          </p:nvPr>
        </p:nvSpPr>
        <p:spPr/>
        <p:txBody>
          <a:bodyPr/>
          <a:lstStyle/>
          <a:p>
            <a:fld id="{D37B4AD5-4472-4A16-AD88-49EBF29EE87E}"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6F801D2-B50F-4AFD-8643-997AA95A2029}" type="datetimeFigureOut">
              <a:rPr lang="el-GR" smtClean="0"/>
              <a:t>19/4/2016</a:t>
            </a:fld>
            <a:endParaRPr lang="el-GR"/>
          </a:p>
        </p:txBody>
      </p:sp>
      <p:sp>
        <p:nvSpPr>
          <p:cNvPr id="5" name="Footer Placeholder 4"/>
          <p:cNvSpPr>
            <a:spLocks noGrp="1"/>
          </p:cNvSpPr>
          <p:nvPr>
            <p:ph type="ftr" sz="quarter" idx="11"/>
          </p:nvPr>
        </p:nvSpPr>
        <p:spPr>
          <a:xfrm>
            <a:off x="2619376" y="6480969"/>
            <a:ext cx="4260056" cy="300831"/>
          </a:xfrm>
        </p:spPr>
        <p:txBody>
          <a:bodyPr/>
          <a:lstStyle/>
          <a:p>
            <a:endParaRPr lang="el-GR"/>
          </a:p>
        </p:txBody>
      </p:sp>
      <p:sp>
        <p:nvSpPr>
          <p:cNvPr id="6" name="Slide Number Placeholder 5"/>
          <p:cNvSpPr>
            <a:spLocks noGrp="1"/>
          </p:cNvSpPr>
          <p:nvPr>
            <p:ph type="sldNum" sz="quarter" idx="12"/>
          </p:nvPr>
        </p:nvSpPr>
        <p:spPr>
          <a:xfrm>
            <a:off x="8451056" y="809624"/>
            <a:ext cx="502920" cy="300831"/>
          </a:xfrm>
        </p:spPr>
        <p:txBody>
          <a:bodyPr/>
          <a:lstStyle/>
          <a:p>
            <a:fld id="{D37B4AD5-4472-4A16-AD88-49EBF29EE87E}" type="slidenum">
              <a:rPr lang="el-GR" smtClean="0"/>
              <a:t>‹#›</a:t>
            </a:fld>
            <a:endParaRPr lang="el-GR"/>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6F801D2-B50F-4AFD-8643-997AA95A2029}" type="datetimeFigureOut">
              <a:rPr lang="el-GR" smtClean="0"/>
              <a:t>19/4/2016</a:t>
            </a:fld>
            <a:endParaRPr lang="el-GR"/>
          </a:p>
        </p:txBody>
      </p:sp>
      <p:sp>
        <p:nvSpPr>
          <p:cNvPr id="6" name="Footer Placeholder 5"/>
          <p:cNvSpPr>
            <a:spLocks noGrp="1"/>
          </p:cNvSpPr>
          <p:nvPr>
            <p:ph type="ftr" sz="quarter" idx="11"/>
          </p:nvPr>
        </p:nvSpPr>
        <p:spPr>
          <a:xfrm>
            <a:off x="457200" y="6480969"/>
            <a:ext cx="4260056" cy="301752"/>
          </a:xfrm>
        </p:spPr>
        <p:txBody>
          <a:bodyPr/>
          <a:lstStyle/>
          <a:p>
            <a:endParaRPr lang="el-GR"/>
          </a:p>
        </p:txBody>
      </p:sp>
      <p:sp>
        <p:nvSpPr>
          <p:cNvPr id="7" name="Slide Number Placeholder 6"/>
          <p:cNvSpPr>
            <a:spLocks noGrp="1"/>
          </p:cNvSpPr>
          <p:nvPr>
            <p:ph type="sldNum" sz="quarter" idx="12"/>
          </p:nvPr>
        </p:nvSpPr>
        <p:spPr>
          <a:xfrm>
            <a:off x="7589520" y="6480969"/>
            <a:ext cx="502920" cy="301752"/>
          </a:xfrm>
        </p:spPr>
        <p:txBody>
          <a:bodyPr/>
          <a:lstStyle/>
          <a:p>
            <a:fld id="{D37B4AD5-4472-4A16-AD88-49EBF29EE87E}"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6F801D2-B50F-4AFD-8643-997AA95A2029}" type="datetimeFigureOut">
              <a:rPr lang="el-GR" smtClean="0"/>
              <a:t>19/4/2016</a:t>
            </a:fld>
            <a:endParaRPr lang="el-GR"/>
          </a:p>
        </p:txBody>
      </p:sp>
      <p:sp>
        <p:nvSpPr>
          <p:cNvPr id="8" name="Footer Placeholder 7"/>
          <p:cNvSpPr>
            <a:spLocks noGrp="1"/>
          </p:cNvSpPr>
          <p:nvPr>
            <p:ph type="ftr" sz="quarter" idx="11"/>
          </p:nvPr>
        </p:nvSpPr>
        <p:spPr>
          <a:xfrm>
            <a:off x="457200" y="6480969"/>
            <a:ext cx="4261104" cy="301752"/>
          </a:xfrm>
        </p:spPr>
        <p:txBody>
          <a:bodyPr/>
          <a:lstStyle/>
          <a:p>
            <a:endParaRPr lang="el-GR"/>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D37B4AD5-4472-4A16-AD88-49EBF29EE87E}"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F801D2-B50F-4AFD-8643-997AA95A2029}" type="datetimeFigureOut">
              <a:rPr lang="el-GR" smtClean="0"/>
              <a:t>19/4/2016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37B4AD5-4472-4A16-AD88-49EBF29EE87E}"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6F801D2-B50F-4AFD-8643-997AA95A2029}" type="datetimeFigureOut">
              <a:rPr lang="el-GR" smtClean="0"/>
              <a:t>19/4/2016</a:t>
            </a:fld>
            <a:endParaRPr lang="el-GR"/>
          </a:p>
        </p:txBody>
      </p:sp>
      <p:sp>
        <p:nvSpPr>
          <p:cNvPr id="3" name="Footer Placeholder 2"/>
          <p:cNvSpPr>
            <a:spLocks noGrp="1"/>
          </p:cNvSpPr>
          <p:nvPr>
            <p:ph type="ftr" sz="quarter" idx="11"/>
          </p:nvPr>
        </p:nvSpPr>
        <p:spPr>
          <a:xfrm>
            <a:off x="457200" y="6481890"/>
            <a:ext cx="4260056" cy="300831"/>
          </a:xfrm>
        </p:spPr>
        <p:txBody>
          <a:bodyPr/>
          <a:lstStyle/>
          <a:p>
            <a:endParaRPr lang="el-GR"/>
          </a:p>
        </p:txBody>
      </p:sp>
      <p:sp>
        <p:nvSpPr>
          <p:cNvPr id="4" name="Slide Number Placeholder 3"/>
          <p:cNvSpPr>
            <a:spLocks noGrp="1"/>
          </p:cNvSpPr>
          <p:nvPr>
            <p:ph type="sldNum" sz="quarter" idx="12"/>
          </p:nvPr>
        </p:nvSpPr>
        <p:spPr>
          <a:xfrm>
            <a:off x="7589520" y="6480969"/>
            <a:ext cx="502920" cy="301752"/>
          </a:xfrm>
        </p:spPr>
        <p:txBody>
          <a:bodyPr/>
          <a:lstStyle/>
          <a:p>
            <a:fld id="{D37B4AD5-4472-4A16-AD88-49EBF29EE87E}"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6F801D2-B50F-4AFD-8643-997AA95A2029}" type="datetimeFigureOut">
              <a:rPr lang="el-GR" smtClean="0"/>
              <a:t>19/4/2016</a:t>
            </a:fld>
            <a:endParaRPr lang="el-GR"/>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D37B4AD5-4472-4A16-AD88-49EBF29EE87E}"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6F801D2-B50F-4AFD-8643-997AA95A2029}" type="datetimeFigureOut">
              <a:rPr lang="el-GR" smtClean="0"/>
              <a:t>19/4/2016</a:t>
            </a:fld>
            <a:endParaRPr lang="el-GR"/>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D37B4AD5-4472-4A16-AD88-49EBF29EE87E}"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6F801D2-B50F-4AFD-8643-997AA95A2029}" type="datetimeFigureOut">
              <a:rPr lang="el-GR" smtClean="0"/>
              <a:t>19/4/2016</a:t>
            </a:fld>
            <a:endParaRPr lang="el-GR"/>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37B4AD5-4472-4A16-AD88-49EBF29EE87E}"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00"/>
            <a:ext cx="7772400" cy="1872208"/>
          </a:xfrm>
        </p:spPr>
        <p:txBody>
          <a:bodyPr>
            <a:normAutofit/>
          </a:bodyPr>
          <a:lstStyle/>
          <a:p>
            <a:r>
              <a:rPr lang="el-GR" sz="3600" dirty="0" smtClean="0"/>
              <a:t>Η σοκολάτα στον κινηματογράφο &amp; την λογοτεχνία</a:t>
            </a:r>
            <a:endParaRPr lang="el-GR" sz="3600" dirty="0"/>
          </a:p>
        </p:txBody>
      </p:sp>
      <p:sp>
        <p:nvSpPr>
          <p:cNvPr id="3" name="Subtitle 2"/>
          <p:cNvSpPr>
            <a:spLocks noGrp="1"/>
          </p:cNvSpPr>
          <p:nvPr>
            <p:ph type="subTitle" idx="1"/>
          </p:nvPr>
        </p:nvSpPr>
        <p:spPr>
          <a:xfrm>
            <a:off x="539552" y="1628800"/>
            <a:ext cx="6048672" cy="2374080"/>
          </a:xfrm>
        </p:spPr>
        <p:txBody>
          <a:bodyPr>
            <a:normAutofit/>
          </a:bodyPr>
          <a:lstStyle/>
          <a:p>
            <a:r>
              <a:rPr lang="el-GR" dirty="0"/>
              <a:t> </a:t>
            </a:r>
            <a:r>
              <a:rPr lang="el-GR" sz="1800" dirty="0"/>
              <a:t>Όσον αφορά τον κινηματογράφο πολλές φορές η σοκολάτα ενέπνευσε κάποιους απο τους πιο αξιόλογους σεναριογράφους στην δημιούργια ιδιαίτερα δημοφιλών ταινιών </a:t>
            </a:r>
          </a:p>
        </p:txBody>
      </p:sp>
      <p:pic>
        <p:nvPicPr>
          <p:cNvPr id="1026" name="Picture 2" descr="C:\Users\CHRISTOS\Desktop\chocolate bar_b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4005064"/>
            <a:ext cx="4381500" cy="27241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CHRISTOS\Desktop\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6475" y="4077072"/>
            <a:ext cx="3477553" cy="2652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5021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600" dirty="0" smtClean="0"/>
              <a:t>Ο Τσάρλι και το εργοστάσιο σοκολάτας</a:t>
            </a:r>
            <a:endParaRPr lang="el-GR" sz="3600" dirty="0"/>
          </a:p>
        </p:txBody>
      </p:sp>
      <p:sp>
        <p:nvSpPr>
          <p:cNvPr id="3" name="Content Placeholder 2"/>
          <p:cNvSpPr>
            <a:spLocks noGrp="1"/>
          </p:cNvSpPr>
          <p:nvPr>
            <p:ph idx="1"/>
          </p:nvPr>
        </p:nvSpPr>
        <p:spPr>
          <a:xfrm>
            <a:off x="3635896" y="1412776"/>
            <a:ext cx="5050904" cy="3600400"/>
          </a:xfrm>
        </p:spPr>
        <p:txBody>
          <a:bodyPr>
            <a:normAutofit fontScale="92500" lnSpcReduction="20000"/>
          </a:bodyPr>
          <a:lstStyle/>
          <a:p>
            <a:r>
              <a:rPr lang="el-GR" dirty="0"/>
              <a:t>. </a:t>
            </a:r>
            <a:r>
              <a:rPr lang="el-GR" sz="1900" dirty="0"/>
              <a:t>‘</a:t>
            </a:r>
            <a:r>
              <a:rPr lang="en-US" sz="1900" dirty="0"/>
              <a:t>O T</a:t>
            </a:r>
            <a:r>
              <a:rPr lang="el-GR" sz="1900" dirty="0"/>
              <a:t>σάρλι και το εργοστάσιο σοκολάτας’ μία παιδική ταινία άλλα άκρως συγκινητική, της οποία το θέμα είναι ένα πάμπτωχο αγόρι που μαζί με τον παππού του, είναι ένα από τα πέντε τυχερά παιδιά που κερδίζουν το δικαίωμα να επισκεφτούν το εργοστάσιο σοκολάτας του εκκεντρικού Γουίλι Γουόνκα. Η ξενάγηση στο θαυμαστό εργαστήριο σοκαλατοποιίας αποδεικνύεται μια αληθινή δοκιμασία, μια περιπέτεια όπου κάθε παιδί φανερώνει τα ελαττώματα και τις αρετές του. </a:t>
            </a:r>
          </a:p>
        </p:txBody>
      </p:sp>
      <p:pic>
        <p:nvPicPr>
          <p:cNvPr id="2050" name="Picture 2" descr="C:\Users\CHRISTOS\Desktop\bigcharlieandthec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25" y="1836630"/>
            <a:ext cx="3497477" cy="4988508"/>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CHRISTOS\Desktop\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7818" y="4560538"/>
            <a:ext cx="4236182" cy="22917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5600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a:t>
            </a:r>
            <a:r>
              <a:rPr lang="en-US" sz="3600" dirty="0" err="1" smtClean="0"/>
              <a:t>Chocolat</a:t>
            </a:r>
            <a:r>
              <a:rPr lang="en-US" sz="3600" dirty="0" smtClean="0"/>
              <a:t>’</a:t>
            </a:r>
            <a:endParaRPr lang="el-GR" sz="3600" dirty="0"/>
          </a:p>
        </p:txBody>
      </p:sp>
      <p:sp>
        <p:nvSpPr>
          <p:cNvPr id="3" name="Content Placeholder 2"/>
          <p:cNvSpPr>
            <a:spLocks noGrp="1"/>
          </p:cNvSpPr>
          <p:nvPr>
            <p:ph idx="1"/>
          </p:nvPr>
        </p:nvSpPr>
        <p:spPr/>
        <p:txBody>
          <a:bodyPr/>
          <a:lstStyle/>
          <a:p>
            <a:r>
              <a:rPr lang="el-GR" sz="1800" dirty="0"/>
              <a:t>Η ταινία μας γυρνάει σε ένα παραδοσιακό χωριό της Γαλλίας στην δεκαετία του ’50, με έναν θρησκευόμενο δήμαρχο και συντηρητικά ήθη και έθιμα, όπου καταφτάνει μια γυναίκα μαζί με την κόρη της, και ανοίγουν ένα εργαστήριο σοκολάτας μέσα στην περίοδο της Νηστείας. Και όλα ανατρέπονται γλυκά!</a:t>
            </a:r>
          </a:p>
          <a:p>
            <a:endParaRPr lang="el-GR" dirty="0"/>
          </a:p>
        </p:txBody>
      </p:sp>
      <p:pic>
        <p:nvPicPr>
          <p:cNvPr id="3074" name="Picture 2" descr="C:\Users\CHRISTOS\Desktop\download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61" y="3356992"/>
            <a:ext cx="2448807" cy="3501008"/>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CHRISTOS\Desktop\95288_ful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95850" y="3068960"/>
            <a:ext cx="2206625" cy="30480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CHRISTOS\Desktop\images (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2720" y="4437112"/>
            <a:ext cx="3816424" cy="2007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0484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76672"/>
            <a:ext cx="7643192" cy="2088232"/>
          </a:xfrm>
        </p:spPr>
        <p:txBody>
          <a:bodyPr>
            <a:normAutofit fontScale="90000"/>
          </a:bodyPr>
          <a:lstStyle/>
          <a:p>
            <a:r>
              <a:rPr lang="el-GR" sz="2400" dirty="0"/>
              <a:t>Οι περισσότερες αναφορές της σοκολάτας στη λογοτεχνία έχουν να κάνουν με την παιδική λογοτεχνία και αυτό γιατί είναι γνωστό σε όλους μας ότι τα παιδιά λατρεύουν τη σοκολάτα! Έτσι η επιτυχία των βιβλίων που έχουν σχέση με τη σοκολάτα είναι σίγουρη καθώς οι αναγνώστες είναι παιδιά</a:t>
            </a:r>
            <a:r>
              <a:rPr lang="el-GR" sz="4400" dirty="0"/>
              <a:t/>
            </a:r>
            <a:br>
              <a:rPr lang="el-GR" sz="4400" dirty="0"/>
            </a:br>
            <a:endParaRPr lang="el-GR" dirty="0"/>
          </a:p>
        </p:txBody>
      </p:sp>
      <p:sp>
        <p:nvSpPr>
          <p:cNvPr id="3" name="Content Placeholder 2"/>
          <p:cNvSpPr>
            <a:spLocks noGrp="1"/>
          </p:cNvSpPr>
          <p:nvPr>
            <p:ph idx="4294967295"/>
          </p:nvPr>
        </p:nvSpPr>
        <p:spPr>
          <a:xfrm>
            <a:off x="4355976" y="4293096"/>
            <a:ext cx="3873624" cy="2161678"/>
          </a:xfrm>
        </p:spPr>
        <p:txBody>
          <a:bodyPr>
            <a:normAutofit/>
          </a:bodyPr>
          <a:lstStyle/>
          <a:p>
            <a:endParaRPr lang="el-GR" sz="1800" dirty="0"/>
          </a:p>
        </p:txBody>
      </p:sp>
      <p:pic>
        <p:nvPicPr>
          <p:cNvPr id="4098" name="Picture 2" descr="C:\Users\CHRISTOS\Desktop\Valrhona-Cooking-with-Chocolate-book-cover-523x58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9934" y="3573016"/>
            <a:ext cx="4981575" cy="3071986"/>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CHRISTOS\Desktop\download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109" y="2515926"/>
            <a:ext cx="3781819" cy="2713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8537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effectLst/>
              </a:rPr>
              <a:t>‘Αχ σοκολατα’ </a:t>
            </a:r>
            <a:endParaRPr lang="el-GR" dirty="0"/>
          </a:p>
        </p:txBody>
      </p:sp>
      <p:sp>
        <p:nvSpPr>
          <p:cNvPr id="3" name="Content Placeholder 2"/>
          <p:cNvSpPr>
            <a:spLocks noGrp="1"/>
          </p:cNvSpPr>
          <p:nvPr>
            <p:ph idx="1"/>
          </p:nvPr>
        </p:nvSpPr>
        <p:spPr/>
        <p:txBody>
          <a:bodyPr/>
          <a:lstStyle/>
          <a:p>
            <a:r>
              <a:rPr lang="el-GR" sz="2000" dirty="0"/>
              <a:t>ένα παραμύθι παράξενο για το συναρπαστικό ταξίδι που έκαναν οι καρποί του κακάο σ’ ολόκληρο τον κόσμο… αλλά και για μια βασιλοπούλα λαίμαργη και για ένα φτωχό παραγιό που κατόρθωσε να γίνει βασιλιάς χάρη στην αγάπη και τη...σοκολάτα</a:t>
            </a:r>
          </a:p>
          <a:p>
            <a:endParaRPr lang="el-GR" dirty="0"/>
          </a:p>
        </p:txBody>
      </p:sp>
      <p:pic>
        <p:nvPicPr>
          <p:cNvPr id="5122" name="Picture 2" descr="C:\Users\CHRISTOS\Desktop\Αχ σοκολάτα - Λίλη Λαμπρέλλη.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3066465"/>
            <a:ext cx="2047875" cy="3773487"/>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CHRISTOS\Desktop\page0009.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3429000"/>
            <a:ext cx="3312368" cy="3279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7468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600" dirty="0">
                <a:effectLst/>
              </a:rPr>
              <a:t>‘Ο καιρός της σοκολάτας’ </a:t>
            </a:r>
            <a:endParaRPr lang="el-GR" sz="3600" dirty="0"/>
          </a:p>
        </p:txBody>
      </p:sp>
      <p:sp>
        <p:nvSpPr>
          <p:cNvPr id="3" name="Content Placeholder 2"/>
          <p:cNvSpPr>
            <a:spLocks noGrp="1"/>
          </p:cNvSpPr>
          <p:nvPr>
            <p:ph idx="1"/>
          </p:nvPr>
        </p:nvSpPr>
        <p:spPr>
          <a:xfrm>
            <a:off x="457200" y="1412776"/>
            <a:ext cx="8229600" cy="5042032"/>
          </a:xfrm>
        </p:spPr>
        <p:txBody>
          <a:bodyPr>
            <a:normAutofit/>
          </a:bodyPr>
          <a:lstStyle/>
          <a:p>
            <a:r>
              <a:rPr lang="el-GR" sz="2000" dirty="0"/>
              <a:t>Το συγκεκριμένο βιβλίο αποτελείται απο μικρά διηγήματα βασισμένα σε πραγματικά περιστατικά, ιστορίες αληθινές που ίσως φαίνονται απίστευτες, όπως τα παραμύθια. Πίσω από τις γραμμές τους κρύβεται ένα κομμάτι της νεότερης Ιστορίας μας, τα χρόνια του Β΄ Παγκοσμίου Πολέμου</a:t>
            </a:r>
          </a:p>
        </p:txBody>
      </p:sp>
      <p:pic>
        <p:nvPicPr>
          <p:cNvPr id="6146" name="Picture 2" descr="C:\Users\CHRISTOS\Desktop\kairos_sokolatas_58483918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3086865"/>
            <a:ext cx="4695825" cy="3726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21236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42</TotalTime>
  <Words>273</Words>
  <Application>Microsoft Office PowerPoint</Application>
  <PresentationFormat>On-screen Show (4:3)</PresentationFormat>
  <Paragraphs>12</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Calibri</vt:lpstr>
      <vt:lpstr>Century Gothic</vt:lpstr>
      <vt:lpstr>Verdana</vt:lpstr>
      <vt:lpstr>Wingdings 2</vt:lpstr>
      <vt:lpstr>Verve</vt:lpstr>
      <vt:lpstr>Η σοκολάτα στον κινηματογράφο &amp; την λογοτεχνία</vt:lpstr>
      <vt:lpstr>Ο Τσάρλι και το εργοστάσιο σοκολάτας</vt:lpstr>
      <vt:lpstr>‘Chocolat’</vt:lpstr>
      <vt:lpstr>Οι περισσότερες αναφορές της σοκολάτας στη λογοτεχνία έχουν να κάνουν με την παιδική λογοτεχνία και αυτό γιατί είναι γνωστό σε όλους μας ότι τα παιδιά λατρεύουν τη σοκολάτα! Έτσι η επιτυχία των βιβλίων που έχουν σχέση με τη σοκολάτα είναι σίγουρη καθώς οι αναγνώστες είναι παιδιά </vt:lpstr>
      <vt:lpstr>‘Αχ σοκολατα’ </vt:lpstr>
      <vt:lpstr>‘Ο καιρός της σοκολάτας’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CHRISTOS</dc:creator>
  <cp:lastModifiedBy>Christine</cp:lastModifiedBy>
  <cp:revision>5</cp:revision>
  <dcterms:created xsi:type="dcterms:W3CDTF">2016-04-18T17:57:55Z</dcterms:created>
  <dcterms:modified xsi:type="dcterms:W3CDTF">2016-04-19T12:15:36Z</dcterms:modified>
</cp:coreProperties>
</file>